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Михаил" initials="М" lastIdx="1" clrIdx="0">
    <p:extLst>
      <p:ext uri="{19B8F6BF-5375-455C-9EA6-DF929625EA0E}">
        <p15:presenceInfo xmlns:p15="http://schemas.microsoft.com/office/powerpoint/2012/main" userId="Михаил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51B15-9BAC-45E1-9EB2-C3ED0303991E}" type="datetimeFigureOut">
              <a:rPr lang="ru-RU" smtClean="0"/>
              <a:t>29.01.2021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2EBD5-0864-408F-A591-D68EAC3AEC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28401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51B15-9BAC-45E1-9EB2-C3ED0303991E}" type="datetimeFigureOut">
              <a:rPr lang="ru-RU" smtClean="0"/>
              <a:t>29.01.2021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2EBD5-0864-408F-A591-D68EAC3AEC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8275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51B15-9BAC-45E1-9EB2-C3ED0303991E}" type="datetimeFigureOut">
              <a:rPr lang="ru-RU" smtClean="0"/>
              <a:t>29.01.2021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2EBD5-0864-408F-A591-D68EAC3AEC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46135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51B15-9BAC-45E1-9EB2-C3ED0303991E}" type="datetimeFigureOut">
              <a:rPr lang="ru-RU" smtClean="0"/>
              <a:t>29.01.2021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2EBD5-0864-408F-A591-D68EAC3AECCA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042912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51B15-9BAC-45E1-9EB2-C3ED0303991E}" type="datetimeFigureOut">
              <a:rPr lang="ru-RU" smtClean="0"/>
              <a:t>29.01.2021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2EBD5-0864-408F-A591-D68EAC3AEC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63957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51B15-9BAC-45E1-9EB2-C3ED0303991E}" type="datetimeFigureOut">
              <a:rPr lang="ru-RU" smtClean="0"/>
              <a:t>29.01.2021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2EBD5-0864-408F-A591-D68EAC3AEC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24019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51B15-9BAC-45E1-9EB2-C3ED0303991E}" type="datetimeFigureOut">
              <a:rPr lang="ru-RU" smtClean="0"/>
              <a:t>29.01.2021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2EBD5-0864-408F-A591-D68EAC3AEC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58778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51B15-9BAC-45E1-9EB2-C3ED0303991E}" type="datetimeFigureOut">
              <a:rPr lang="ru-RU" smtClean="0"/>
              <a:t>29.01.2021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2EBD5-0864-408F-A591-D68EAC3AEC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71716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51B15-9BAC-45E1-9EB2-C3ED0303991E}" type="datetimeFigureOut">
              <a:rPr lang="ru-RU" smtClean="0"/>
              <a:t>29.01.2021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2EBD5-0864-408F-A591-D68EAC3AEC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4524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51B15-9BAC-45E1-9EB2-C3ED0303991E}" type="datetimeFigureOut">
              <a:rPr lang="ru-RU" smtClean="0"/>
              <a:t>29.01.2021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2EBD5-0864-408F-A591-D68EAC3AEC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83608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51B15-9BAC-45E1-9EB2-C3ED0303991E}" type="datetimeFigureOut">
              <a:rPr lang="ru-RU" smtClean="0"/>
              <a:t>29.01.2021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2EBD5-0864-408F-A591-D68EAC3AEC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0183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51B15-9BAC-45E1-9EB2-C3ED0303991E}" type="datetimeFigureOut">
              <a:rPr lang="ru-RU" smtClean="0"/>
              <a:t>29.01.2021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2EBD5-0864-408F-A591-D68EAC3AEC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10576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51B15-9BAC-45E1-9EB2-C3ED0303991E}" type="datetimeFigureOut">
              <a:rPr lang="ru-RU" smtClean="0"/>
              <a:t>29.01.2021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2EBD5-0864-408F-A591-D68EAC3AEC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74923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51B15-9BAC-45E1-9EB2-C3ED0303991E}" type="datetimeFigureOut">
              <a:rPr lang="ru-RU" smtClean="0"/>
              <a:t>29.01.2021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2EBD5-0864-408F-A591-D68EAC3AEC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44991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51B15-9BAC-45E1-9EB2-C3ED0303991E}" type="datetimeFigureOut">
              <a:rPr lang="ru-RU" smtClean="0"/>
              <a:t>29.01.2021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2EBD5-0864-408F-A591-D68EAC3AEC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0829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51B15-9BAC-45E1-9EB2-C3ED0303991E}" type="datetimeFigureOut">
              <a:rPr lang="ru-RU" smtClean="0"/>
              <a:t>29.01.2021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2EBD5-0864-408F-A591-D68EAC3AEC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5494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51B15-9BAC-45E1-9EB2-C3ED0303991E}" type="datetimeFigureOut">
              <a:rPr lang="ru-RU" smtClean="0"/>
              <a:t>29.01.2021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2EBD5-0864-408F-A591-D68EAC3AEC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1447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EC351B15-9BAC-45E1-9EB2-C3ED0303991E}" type="datetimeFigureOut">
              <a:rPr lang="ru-RU" smtClean="0"/>
              <a:t>29.01.2021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E2EBD5-0864-408F-A591-D68EAC3AEC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511163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  <p:sldLayoutId id="214748371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vk.com/bpcontest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7993" y="469791"/>
            <a:ext cx="105156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4800" b="1" dirty="0"/>
              <a:t>ЗАДАЧА </a:t>
            </a:r>
            <a:endParaRPr lang="ru-RU" sz="2400" dirty="0" smtClean="0"/>
          </a:p>
          <a:p>
            <a:r>
              <a:rPr lang="ru-RU" sz="2400" dirty="0" smtClean="0"/>
              <a:t>Привлечь школьников к участию в позитивных мероприятиях в выходные дни </a:t>
            </a:r>
          </a:p>
          <a:p>
            <a:endParaRPr lang="ru-RU" sz="2400" dirty="0"/>
          </a:p>
          <a:p>
            <a:pPr marL="0" indent="0">
              <a:buNone/>
            </a:pPr>
            <a:r>
              <a:rPr lang="ru-RU" sz="4800" b="1" dirty="0" smtClean="0"/>
              <a:t>ИНСТРУМЕНТ </a:t>
            </a:r>
          </a:p>
          <a:p>
            <a:r>
              <a:rPr lang="ru-RU" sz="2400" dirty="0"/>
              <a:t>Качественное информирование об </a:t>
            </a:r>
            <a:r>
              <a:rPr lang="ru-RU" sz="2400" dirty="0" smtClean="0"/>
              <a:t>акциях</a:t>
            </a:r>
          </a:p>
          <a:p>
            <a:pPr marL="0" indent="0">
              <a:buNone/>
            </a:pPr>
            <a:r>
              <a:rPr lang="ru-RU" sz="2400" dirty="0"/>
              <a:t> </a:t>
            </a:r>
            <a:r>
              <a:rPr lang="ru-RU" sz="2400" dirty="0" smtClean="0"/>
              <a:t>    «Добрая суббота»</a:t>
            </a:r>
          </a:p>
          <a:p>
            <a:pPr marL="0" indent="0">
              <a:buNone/>
            </a:pPr>
            <a:r>
              <a:rPr lang="ru-RU" sz="2400" dirty="0"/>
              <a:t> </a:t>
            </a:r>
            <a:r>
              <a:rPr lang="ru-RU" sz="2400" dirty="0" smtClean="0"/>
              <a:t>     «Воскресенье с семьей»</a:t>
            </a:r>
          </a:p>
          <a:p>
            <a:pPr marL="0" indent="0">
              <a:buNone/>
            </a:pPr>
            <a:r>
              <a:rPr lang="ru-RU" sz="2400" dirty="0"/>
              <a:t> </a:t>
            </a:r>
            <a:r>
              <a:rPr lang="ru-RU" sz="2400" dirty="0" smtClean="0"/>
              <a:t>      «Мы вместе»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206925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9524" y="490812"/>
            <a:ext cx="10555014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b="1" i="1" u="sng" dirty="0"/>
              <a:t>Примерный текст </a:t>
            </a:r>
            <a:r>
              <a:rPr lang="ru-RU" b="1" i="1" u="sng" dirty="0" smtClean="0"/>
              <a:t>для образовательных организаций</a:t>
            </a:r>
          </a:p>
          <a:p>
            <a:pPr marL="0" indent="0">
              <a:buNone/>
            </a:pPr>
            <a:r>
              <a:rPr lang="ru-RU" b="1" i="1" u="sng" dirty="0" smtClean="0"/>
              <a:t>(формат Призыв к действию)</a:t>
            </a:r>
            <a:endParaRPr lang="ru-RU" b="1" i="1" u="sng" dirty="0"/>
          </a:p>
          <a:p>
            <a:pPr marL="0" indent="0">
              <a:buNone/>
            </a:pPr>
            <a:r>
              <a:rPr lang="ru-RU" dirty="0" smtClean="0"/>
              <a:t> </a:t>
            </a:r>
          </a:p>
          <a:p>
            <a:pPr marL="0" indent="0">
              <a:buNone/>
            </a:pPr>
            <a:r>
              <a:rPr lang="ru-RU" dirty="0"/>
              <a:t>….Дорогие ребята! Присоединяйтесь к марафону добрых дел и участвуйте в акциях «Добрая суббота» и «Воскресенье с </a:t>
            </a:r>
            <a:r>
              <a:rPr lang="ru-RU" dirty="0" smtClean="0"/>
              <a:t>семьей»   </a:t>
            </a:r>
          </a:p>
          <a:p>
            <a:pPr marL="0" indent="0" algn="r">
              <a:buNone/>
            </a:pPr>
            <a:r>
              <a:rPr lang="ru-RU" i="1" dirty="0" smtClean="0"/>
              <a:t>далее в стиле страницы кратко описать что надо делать </a:t>
            </a:r>
            <a:r>
              <a:rPr lang="ru-RU" dirty="0" smtClean="0"/>
              <a:t>. 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> пример 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>в  «Добрую субботу» 30 января запиши свой </a:t>
            </a:r>
            <a:r>
              <a:rPr lang="ru-RU" dirty="0"/>
              <a:t>небольшой ролик о важности вакцинации и </a:t>
            </a:r>
            <a:r>
              <a:rPr lang="ru-RU" dirty="0" smtClean="0"/>
              <a:t>опубликуй его в своих соцсетях, </a:t>
            </a:r>
            <a:r>
              <a:rPr lang="ru-RU" dirty="0"/>
              <a:t>используя </a:t>
            </a:r>
            <a:r>
              <a:rPr lang="ru-RU" dirty="0" err="1"/>
              <a:t>хэштэги</a:t>
            </a:r>
            <a:r>
              <a:rPr lang="ru-RU" dirty="0"/>
              <a:t> #</a:t>
            </a:r>
            <a:r>
              <a:rPr lang="ru-RU" dirty="0" err="1" smtClean="0"/>
              <a:t>МыВместеСЗаботой</a:t>
            </a:r>
            <a:r>
              <a:rPr lang="ru-RU" dirty="0" smtClean="0"/>
              <a:t> </a:t>
            </a:r>
            <a:r>
              <a:rPr lang="ru-RU" dirty="0"/>
              <a:t>и #</a:t>
            </a:r>
            <a:r>
              <a:rPr lang="ru-RU" dirty="0" err="1"/>
              <a:t>БольшаяПеремена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dirty="0" smtClean="0"/>
              <a:t>Также участвуй  </a:t>
            </a:r>
            <a:r>
              <a:rPr lang="ru-RU" dirty="0"/>
              <a:t>в поэтическом марафоне «Подружись с антителами</a:t>
            </a:r>
            <a:r>
              <a:rPr lang="ru-RU" dirty="0" smtClean="0"/>
              <a:t>» -  используй  </a:t>
            </a:r>
            <a:r>
              <a:rPr lang="ru-RU" dirty="0"/>
              <a:t>это словосочетание и </a:t>
            </a:r>
            <a:r>
              <a:rPr lang="ru-RU" dirty="0" smtClean="0"/>
              <a:t>придумай </a:t>
            </a:r>
            <a:r>
              <a:rPr lang="ru-RU" dirty="0"/>
              <a:t>полезную </a:t>
            </a:r>
            <a:r>
              <a:rPr lang="ru-RU" dirty="0" smtClean="0"/>
              <a:t>рифму . Своей работой поделись  в </a:t>
            </a:r>
            <a:r>
              <a:rPr lang="ru-RU" dirty="0"/>
              <a:t>социальных сетях</a:t>
            </a:r>
            <a:r>
              <a:rPr lang="ru-RU" dirty="0" smtClean="0"/>
              <a:t>, не забудь использовать  </a:t>
            </a:r>
            <a:r>
              <a:rPr lang="ru-RU" dirty="0" err="1"/>
              <a:t>хэштэги</a:t>
            </a:r>
            <a:r>
              <a:rPr lang="ru-RU" dirty="0"/>
              <a:t> #</a:t>
            </a:r>
            <a:r>
              <a:rPr lang="ru-RU" dirty="0" err="1"/>
              <a:t>ПодружисьСАнтителами</a:t>
            </a:r>
            <a:r>
              <a:rPr lang="ru-RU" dirty="0"/>
              <a:t> #</a:t>
            </a:r>
            <a:r>
              <a:rPr lang="ru-RU" dirty="0" err="1"/>
              <a:t>БольшаяПеремена</a:t>
            </a:r>
            <a:r>
              <a:rPr lang="ru-RU" dirty="0"/>
              <a:t> # </a:t>
            </a:r>
            <a:r>
              <a:rPr lang="ru-RU" dirty="0" err="1"/>
              <a:t>МыВместе</a:t>
            </a: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sz="900" u="sng" dirty="0"/>
          </a:p>
        </p:txBody>
      </p:sp>
    </p:spTree>
    <p:extLst>
      <p:ext uri="{BB962C8B-B14F-4D97-AF65-F5344CB8AC3E}">
        <p14:creationId xmlns:p14="http://schemas.microsoft.com/office/powerpoint/2010/main" val="511055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9524" y="490812"/>
            <a:ext cx="10555014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b="1" i="1" u="sng" dirty="0"/>
              <a:t>Примерный текст для образовательных организаций</a:t>
            </a:r>
          </a:p>
          <a:p>
            <a:pPr marL="0" indent="0">
              <a:buNone/>
            </a:pPr>
            <a:r>
              <a:rPr lang="ru-RU" b="1" i="1" u="sng" dirty="0"/>
              <a:t>(формат Призыв к действию)</a:t>
            </a:r>
          </a:p>
          <a:p>
            <a:pPr marL="0" indent="0">
              <a:buNone/>
            </a:pPr>
            <a:r>
              <a:rPr lang="ru-RU" b="1" i="1" u="sng" dirty="0" smtClean="0"/>
              <a:t>( продолжение)</a:t>
            </a:r>
            <a:endParaRPr lang="ru-RU" sz="2400" b="1" i="1" u="sng" dirty="0"/>
          </a:p>
          <a:p>
            <a:pPr marL="0" indent="0">
              <a:buNone/>
            </a:pPr>
            <a:r>
              <a:rPr lang="ru-RU" dirty="0"/>
              <a:t> </a:t>
            </a: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31 </a:t>
            </a:r>
            <a:r>
              <a:rPr lang="ru-RU" dirty="0"/>
              <a:t>января </a:t>
            </a:r>
            <a:r>
              <a:rPr lang="ru-RU" dirty="0" smtClean="0"/>
              <a:t>проведи «Воскресенье </a:t>
            </a:r>
            <a:r>
              <a:rPr lang="ru-RU" dirty="0"/>
              <a:t>с семьей» </a:t>
            </a:r>
            <a:r>
              <a:rPr lang="ru-RU" dirty="0" smtClean="0"/>
              <a:t>! Вместе с родителями доставьте </a:t>
            </a:r>
            <a:r>
              <a:rPr lang="ru-RU" dirty="0"/>
              <a:t>своим пожилым родственникам или соседям </a:t>
            </a:r>
            <a:r>
              <a:rPr lang="ru-RU" dirty="0" smtClean="0"/>
              <a:t>продукты, и станьте частью большого сообщества волонтеров </a:t>
            </a:r>
            <a:r>
              <a:rPr lang="ru-RU" dirty="0"/>
              <a:t>акции #</a:t>
            </a:r>
            <a:r>
              <a:rPr lang="ru-RU" dirty="0" err="1"/>
              <a:t>МыВместе</a:t>
            </a:r>
            <a:r>
              <a:rPr lang="ru-RU" dirty="0"/>
              <a:t>. </a:t>
            </a:r>
            <a:endParaRPr lang="en-US" dirty="0" smtClean="0"/>
          </a:p>
          <a:p>
            <a:pPr marL="0" indent="0">
              <a:buNone/>
            </a:pPr>
            <a:r>
              <a:rPr lang="ru-RU" dirty="0" smtClean="0"/>
              <a:t>Переходи на страничку «</a:t>
            </a:r>
            <a:r>
              <a:rPr lang="ru-RU" dirty="0"/>
              <a:t>Б</a:t>
            </a:r>
            <a:r>
              <a:rPr lang="ru-RU" dirty="0" smtClean="0"/>
              <a:t>ольшой перемены»  в сети «</a:t>
            </a:r>
            <a:r>
              <a:rPr lang="ru-RU" dirty="0" err="1" smtClean="0"/>
              <a:t>Вконтакте</a:t>
            </a:r>
            <a:r>
              <a:rPr lang="ru-RU" dirty="0" smtClean="0"/>
              <a:t>» </a:t>
            </a:r>
            <a:r>
              <a:rPr lang="en-US" b="1" dirty="0" smtClean="0">
                <a:hlinkClick r:id="rId2"/>
              </a:rPr>
              <a:t>https</a:t>
            </a:r>
            <a:r>
              <a:rPr lang="en-US" b="1" dirty="0">
                <a:hlinkClick r:id="rId2"/>
              </a:rPr>
              <a:t>://</a:t>
            </a:r>
            <a:r>
              <a:rPr lang="en-US" b="1" dirty="0" smtClean="0">
                <a:hlinkClick r:id="rId2"/>
              </a:rPr>
              <a:t>vk.com/bpcontest</a:t>
            </a:r>
            <a:r>
              <a:rPr lang="ru-RU" b="1" dirty="0"/>
              <a:t> </a:t>
            </a:r>
            <a:r>
              <a:rPr lang="ru-RU" dirty="0" smtClean="0"/>
              <a:t>и следуй плану участников акций «Добрая суббота» и «Воскресенье с семьей» . Тебя ждут </a:t>
            </a:r>
            <a:r>
              <a:rPr lang="ru-RU" dirty="0" err="1" smtClean="0"/>
              <a:t>челленджи</a:t>
            </a:r>
            <a:r>
              <a:rPr lang="ru-RU" dirty="0" smtClean="0"/>
              <a:t> и творческие </a:t>
            </a:r>
            <a:r>
              <a:rPr lang="ru-RU" dirty="0" err="1" smtClean="0"/>
              <a:t>флэшмобы</a:t>
            </a:r>
            <a:r>
              <a:rPr lang="ru-RU" dirty="0" smtClean="0"/>
              <a:t>!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sz="900" u="sng" dirty="0"/>
          </a:p>
        </p:txBody>
      </p:sp>
    </p:spTree>
    <p:extLst>
      <p:ext uri="{BB962C8B-B14F-4D97-AF65-F5344CB8AC3E}">
        <p14:creationId xmlns:p14="http://schemas.microsoft.com/office/powerpoint/2010/main" val="1581200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9523" y="490812"/>
            <a:ext cx="11364311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b="1" i="1" u="sng" dirty="0" smtClean="0"/>
              <a:t>Важно для публикаций, содержащих призыв к действию</a:t>
            </a:r>
          </a:p>
          <a:p>
            <a:pPr marL="0" indent="0">
              <a:buNone/>
            </a:pPr>
            <a:endParaRPr lang="ru-RU" sz="2400" b="1" i="1" u="sng" dirty="0"/>
          </a:p>
          <a:p>
            <a:pPr marL="457200" indent="-457200">
              <a:buAutoNum type="arabicPeriod"/>
            </a:pPr>
            <a:r>
              <a:rPr lang="ru-RU" sz="2400" b="1" i="1" dirty="0" smtClean="0"/>
              <a:t>Обращение непосредственно к школьнику</a:t>
            </a:r>
          </a:p>
          <a:p>
            <a:pPr marL="457200" indent="-457200">
              <a:buAutoNum type="arabicPeriod"/>
            </a:pPr>
            <a:r>
              <a:rPr lang="ru-RU" sz="2400" b="1" i="1" dirty="0" smtClean="0"/>
              <a:t>Краткость </a:t>
            </a:r>
          </a:p>
          <a:p>
            <a:pPr marL="457200" indent="-457200">
              <a:buAutoNum type="arabicPeriod"/>
            </a:pPr>
            <a:r>
              <a:rPr lang="ru-RU" sz="2400" b="1" i="1" dirty="0" smtClean="0"/>
              <a:t>Разделение на абзацы для удобства чтения </a:t>
            </a:r>
          </a:p>
          <a:p>
            <a:pPr marL="457200" indent="-457200">
              <a:buAutoNum type="arabicPeriod"/>
            </a:pPr>
            <a:r>
              <a:rPr lang="ru-RU" sz="2400" b="1" i="1" dirty="0" smtClean="0"/>
              <a:t>Правильные </a:t>
            </a:r>
            <a:r>
              <a:rPr lang="ru-RU" sz="2400" b="1" i="1" dirty="0" err="1" smtClean="0"/>
              <a:t>хэштэги</a:t>
            </a:r>
            <a:endParaRPr lang="ru-RU" sz="2400" b="1" i="1" dirty="0" smtClean="0"/>
          </a:p>
          <a:p>
            <a:pPr marL="457200" indent="-457200">
              <a:buAutoNum type="arabicPeriod"/>
            </a:pPr>
            <a:r>
              <a:rPr lang="ru-RU" sz="2400" b="1" i="1" dirty="0" smtClean="0"/>
              <a:t>Рабочие ссылки на страницу «Большой перемены» в сети «</a:t>
            </a:r>
            <a:r>
              <a:rPr lang="ru-RU" sz="2400" b="1" i="1" dirty="0" err="1" smtClean="0"/>
              <a:t>Вконтакте</a:t>
            </a:r>
            <a:r>
              <a:rPr lang="ru-RU" sz="2400" b="1" i="1" dirty="0" smtClean="0"/>
              <a:t>»</a:t>
            </a:r>
          </a:p>
          <a:p>
            <a:pPr marL="457200" indent="-457200">
              <a:buAutoNum type="arabicPeriod"/>
            </a:pPr>
            <a:r>
              <a:rPr lang="ru-RU" sz="2400" b="1" i="1" dirty="0" smtClean="0"/>
              <a:t>Размещение информации в «</a:t>
            </a:r>
            <a:r>
              <a:rPr lang="ru-RU" sz="2400" b="1" i="1" dirty="0" err="1" smtClean="0"/>
              <a:t>сторис</a:t>
            </a:r>
            <a:r>
              <a:rPr lang="ru-RU" sz="2400" b="1" i="1" dirty="0" smtClean="0"/>
              <a:t>» </a:t>
            </a:r>
            <a:endParaRPr lang="ru-RU" sz="2400" b="1" i="1" dirty="0"/>
          </a:p>
          <a:p>
            <a:pPr marL="0" indent="0">
              <a:buNone/>
            </a:pPr>
            <a:r>
              <a:rPr lang="ru-RU" dirty="0"/>
              <a:t> </a:t>
            </a: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sz="900" u="sng" dirty="0"/>
          </a:p>
        </p:txBody>
      </p:sp>
    </p:spTree>
    <p:extLst>
      <p:ext uri="{BB962C8B-B14F-4D97-AF65-F5344CB8AC3E}">
        <p14:creationId xmlns:p14="http://schemas.microsoft.com/office/powerpoint/2010/main" val="3110213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9523" y="490812"/>
            <a:ext cx="11364311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ru-RU" sz="2400" b="1" i="1" u="sng" dirty="0"/>
          </a:p>
          <a:p>
            <a:pPr marL="0" indent="0">
              <a:buNone/>
            </a:pPr>
            <a:r>
              <a:rPr lang="ru-RU" b="1" i="1" dirty="0" smtClean="0"/>
              <a:t>Прикрепить к публикациям афишу А4  для дополнительных наглядных материалов. Учесть,  что в таком формате она обычно не вмещается в публикации , адаптировать ее в вид изображени</a:t>
            </a:r>
            <a:r>
              <a:rPr lang="ru-RU" b="1" i="1" dirty="0"/>
              <a:t>я</a:t>
            </a:r>
            <a:r>
              <a:rPr lang="ru-RU" b="1" i="1" dirty="0" smtClean="0"/>
              <a:t> .</a:t>
            </a:r>
          </a:p>
          <a:p>
            <a:pPr marL="457200" indent="-457200">
              <a:buAutoNum type="arabicPeriod"/>
            </a:pPr>
            <a:endParaRPr lang="ru-RU" sz="2400" b="1" i="1" u="sng" dirty="0"/>
          </a:p>
          <a:p>
            <a:pPr marL="0" indent="0">
              <a:buNone/>
            </a:pPr>
            <a:r>
              <a:rPr lang="ru-RU" dirty="0"/>
              <a:t> </a:t>
            </a: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sz="900" u="sng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68" b="24138"/>
          <a:stretch/>
        </p:blipFill>
        <p:spPr>
          <a:xfrm>
            <a:off x="1170479" y="2666481"/>
            <a:ext cx="2434571" cy="345866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699643" y="5478814"/>
            <a:ext cx="12612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Для «</a:t>
            </a:r>
            <a:r>
              <a:rPr lang="ru-RU" b="1" dirty="0" err="1" smtClean="0">
                <a:solidFill>
                  <a:srgbClr val="002060"/>
                </a:solidFill>
              </a:rPr>
              <a:t>сторис</a:t>
            </a:r>
            <a:r>
              <a:rPr lang="ru-RU" b="1" dirty="0" smtClean="0">
                <a:solidFill>
                  <a:srgbClr val="002060"/>
                </a:solidFill>
              </a:rPr>
              <a:t>» 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22" b="54329"/>
          <a:stretch/>
        </p:blipFill>
        <p:spPr>
          <a:xfrm>
            <a:off x="5503592" y="2440097"/>
            <a:ext cx="3166467" cy="241738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525" b="24598"/>
          <a:stretch/>
        </p:blipFill>
        <p:spPr>
          <a:xfrm>
            <a:off x="8138835" y="4211147"/>
            <a:ext cx="3166467" cy="218615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698390" y="3574483"/>
            <a:ext cx="20473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Для публикаций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645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4723" y="228053"/>
            <a:ext cx="11364311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b="1" i="1" u="sng" dirty="0" smtClean="0"/>
              <a:t>Итого: </a:t>
            </a:r>
            <a:endParaRPr lang="ru-RU" sz="2400" b="1" i="1" u="sng" dirty="0"/>
          </a:p>
          <a:p>
            <a:pPr marL="457200" indent="-457200">
              <a:buAutoNum type="arabicPeriod"/>
            </a:pPr>
            <a:r>
              <a:rPr lang="ru-RU" b="1" i="1" dirty="0" smtClean="0"/>
              <a:t>29.01 </a:t>
            </a:r>
            <a:r>
              <a:rPr lang="ru-RU" b="1" i="1" u="sng" dirty="0" smtClean="0"/>
              <a:t>Желательно</a:t>
            </a:r>
            <a:r>
              <a:rPr lang="ru-RU" b="1" i="1" dirty="0" smtClean="0"/>
              <a:t> Публикация </a:t>
            </a:r>
            <a:r>
              <a:rPr lang="ru-RU" b="1" i="1" dirty="0" smtClean="0"/>
              <a:t>на </a:t>
            </a:r>
            <a:r>
              <a:rPr lang="ru-RU" b="1" i="1" dirty="0" smtClean="0"/>
              <a:t>сайте администрации муниципалитета </a:t>
            </a:r>
            <a:r>
              <a:rPr lang="ru-RU" b="1" i="1" dirty="0" smtClean="0"/>
              <a:t>+ </a:t>
            </a:r>
            <a:r>
              <a:rPr lang="ru-RU" b="1" i="1" dirty="0" err="1" smtClean="0"/>
              <a:t>соцсети</a:t>
            </a:r>
            <a:r>
              <a:rPr lang="ru-RU" b="1" i="1" dirty="0" smtClean="0"/>
              <a:t>,</a:t>
            </a:r>
            <a:r>
              <a:rPr lang="ru-RU" b="1" i="1" dirty="0" smtClean="0"/>
              <a:t> формат новость</a:t>
            </a:r>
            <a:endParaRPr lang="ru-RU" b="1" i="1" dirty="0" smtClean="0"/>
          </a:p>
          <a:p>
            <a:pPr marL="457200" indent="-457200">
              <a:buAutoNum type="arabicPeriod"/>
            </a:pPr>
            <a:r>
              <a:rPr lang="ru-RU" b="1" i="1" dirty="0" smtClean="0"/>
              <a:t>29.01 </a:t>
            </a:r>
            <a:r>
              <a:rPr lang="ru-RU" b="1" i="1" u="sng" dirty="0" smtClean="0"/>
              <a:t>Обязательно</a:t>
            </a:r>
            <a:r>
              <a:rPr lang="ru-RU" b="1" i="1" dirty="0" smtClean="0"/>
              <a:t> Публикации на сайтах школ и на страницах школ  в </a:t>
            </a:r>
            <a:r>
              <a:rPr lang="ru-RU" b="1" i="1" dirty="0" smtClean="0"/>
              <a:t>соцсетях,</a:t>
            </a:r>
          </a:p>
          <a:p>
            <a:pPr marL="0" indent="0">
              <a:buNone/>
            </a:pPr>
            <a:r>
              <a:rPr lang="ru-RU" b="1" i="1" dirty="0" smtClean="0"/>
              <a:t>Формат п</a:t>
            </a:r>
            <a:r>
              <a:rPr lang="ru-RU" b="1" i="1" dirty="0" smtClean="0"/>
              <a:t>риглашаем </a:t>
            </a:r>
            <a:r>
              <a:rPr lang="ru-RU" b="1" i="1" dirty="0"/>
              <a:t>к </a:t>
            </a:r>
            <a:r>
              <a:rPr lang="ru-RU" b="1" i="1" dirty="0" smtClean="0"/>
              <a:t>участию </a:t>
            </a:r>
            <a:endParaRPr lang="ru-RU" b="1" i="1" dirty="0"/>
          </a:p>
          <a:p>
            <a:r>
              <a:rPr lang="ru-RU" b="1" i="1" dirty="0" smtClean="0"/>
              <a:t>Для помощи в своевременном опубликовании материалов в чат будет направлена эта презентация, документ с текстами, афиша а4 ( </a:t>
            </a:r>
            <a:r>
              <a:rPr lang="en-US" b="1" i="1" dirty="0" smtClean="0"/>
              <a:t>pdf) </a:t>
            </a:r>
            <a:r>
              <a:rPr lang="ru-RU" b="1" i="1" dirty="0" smtClean="0"/>
              <a:t>и афиша в формате рисунков </a:t>
            </a:r>
          </a:p>
          <a:p>
            <a:r>
              <a:rPr lang="ru-RU" b="1" i="1" dirty="0" smtClean="0"/>
              <a:t>При копировании в новости  текст желательно адаптировать под стиль остальных публикаций , обратить внимание на название муниципалитетов и точные цифры участников акции и количество выполненных заявок по вашему муниципалитету</a:t>
            </a:r>
          </a:p>
          <a:p>
            <a:r>
              <a:rPr lang="ru-RU" b="1" i="1" dirty="0" smtClean="0"/>
              <a:t>Школам при копировании для соцсетей школ  также ориентироваться на присланный текст , но сделать в своем привычном стиле, обратив внимание на слайд </a:t>
            </a:r>
            <a:r>
              <a:rPr lang="ru-RU" b="1" i="1" dirty="0" smtClean="0"/>
              <a:t>12</a:t>
            </a:r>
            <a:endParaRPr lang="ru-RU" b="1" i="1" dirty="0" smtClean="0"/>
          </a:p>
          <a:p>
            <a:r>
              <a:rPr lang="ru-RU" b="1" i="1" dirty="0" smtClean="0"/>
              <a:t>В субботу и в воскресенье в соцсетях школ  по возможности утром сделать  публикации - напоминания </a:t>
            </a:r>
          </a:p>
          <a:p>
            <a:endParaRPr lang="ru-RU" b="1" i="1" dirty="0" smtClean="0"/>
          </a:p>
          <a:p>
            <a:endParaRPr lang="ru-RU" b="1" i="1" dirty="0"/>
          </a:p>
          <a:p>
            <a:pPr marL="0" indent="0">
              <a:buNone/>
            </a:pPr>
            <a:endParaRPr lang="ru-RU" b="1" i="1" dirty="0" smtClean="0"/>
          </a:p>
          <a:p>
            <a:pPr marL="457200" indent="-457200">
              <a:buAutoNum type="arabicPeriod"/>
            </a:pPr>
            <a:endParaRPr lang="ru-RU" sz="2400" b="1" i="1" u="sng" dirty="0"/>
          </a:p>
          <a:p>
            <a:pPr marL="0" indent="0">
              <a:buNone/>
            </a:pPr>
            <a:r>
              <a:rPr lang="ru-RU" dirty="0"/>
              <a:t> </a:t>
            </a: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sz="900" u="sng" dirty="0"/>
          </a:p>
        </p:txBody>
      </p:sp>
    </p:spTree>
    <p:extLst>
      <p:ext uri="{BB962C8B-B14F-4D97-AF65-F5344CB8AC3E}">
        <p14:creationId xmlns:p14="http://schemas.microsoft.com/office/powerpoint/2010/main" val="3907349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7993" y="469791"/>
            <a:ext cx="105156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4800" b="1" dirty="0" smtClean="0"/>
              <a:t>«Добрая суббота»</a:t>
            </a:r>
          </a:p>
          <a:p>
            <a:pPr marL="0" indent="0">
              <a:buNone/>
            </a:pPr>
            <a:r>
              <a:rPr lang="ru-RU" sz="2800" b="1" dirty="0" smtClean="0"/>
              <a:t>30 января</a:t>
            </a:r>
          </a:p>
          <a:p>
            <a:pPr marL="0" indent="0">
              <a:buNone/>
            </a:pPr>
            <a:endParaRPr lang="ru-RU" sz="4800" b="1" dirty="0" smtClean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68" b="54790"/>
          <a:stretch/>
        </p:blipFill>
        <p:spPr>
          <a:xfrm>
            <a:off x="3795311" y="1303282"/>
            <a:ext cx="6791234" cy="5139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295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7993" y="469791"/>
            <a:ext cx="105156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4800" b="1" dirty="0" smtClean="0"/>
              <a:t>«Воскресенье с семьей» </a:t>
            </a:r>
          </a:p>
          <a:p>
            <a:pPr marL="0" indent="0">
              <a:buNone/>
            </a:pPr>
            <a:r>
              <a:rPr lang="ru-RU" sz="2800" b="1" dirty="0" smtClean="0"/>
              <a:t>31 января</a:t>
            </a:r>
          </a:p>
          <a:p>
            <a:pPr marL="0" indent="0">
              <a:buNone/>
            </a:pPr>
            <a:endParaRPr lang="ru-RU" sz="4800" b="1" dirty="0" smtClean="0"/>
          </a:p>
          <a:p>
            <a:pPr marL="0" indent="0">
              <a:buNone/>
            </a:pPr>
            <a:endParaRPr lang="ru-RU" sz="1100" u="sng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526" b="23677"/>
          <a:stretch/>
        </p:blipFill>
        <p:spPr>
          <a:xfrm>
            <a:off x="3811201" y="1289624"/>
            <a:ext cx="7132696" cy="5066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365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7993" y="469791"/>
            <a:ext cx="105156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800" b="1" dirty="0" smtClean="0"/>
              <a:t>#</a:t>
            </a:r>
            <a:r>
              <a:rPr lang="ru-RU" sz="4800" b="1" dirty="0" err="1" smtClean="0"/>
              <a:t>МыВместе</a:t>
            </a:r>
            <a:r>
              <a:rPr lang="ru-RU" sz="4800" b="1" dirty="0" smtClean="0"/>
              <a:t> </a:t>
            </a:r>
          </a:p>
          <a:p>
            <a:pPr marL="0" indent="0">
              <a:buNone/>
            </a:pPr>
            <a:r>
              <a:rPr lang="ru-RU" sz="2800" b="1" dirty="0" smtClean="0"/>
              <a:t>Постоянно </a:t>
            </a:r>
          </a:p>
          <a:p>
            <a:pPr marL="0" indent="0">
              <a:buNone/>
            </a:pPr>
            <a:endParaRPr lang="ru-RU" sz="4800" b="1" dirty="0" smtClean="0"/>
          </a:p>
          <a:p>
            <a:pPr marL="0" indent="0">
              <a:buNone/>
            </a:pPr>
            <a:endParaRPr lang="ru-RU" sz="1100" u="sng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1997" y="1449414"/>
            <a:ext cx="7047619" cy="4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934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9524" y="490812"/>
            <a:ext cx="10515600" cy="4351338"/>
          </a:xfrm>
        </p:spPr>
        <p:txBody>
          <a:bodyPr>
            <a:noAutofit/>
          </a:bodyPr>
          <a:lstStyle/>
          <a:p>
            <a:pPr marL="914400" indent="-914400">
              <a:buAutoNum type="arabicPeriod"/>
            </a:pPr>
            <a:r>
              <a:rPr lang="ru-RU" sz="3600" b="1" dirty="0" smtClean="0"/>
              <a:t>29 января  </a:t>
            </a:r>
            <a:r>
              <a:rPr lang="ru-RU" sz="3600" b="1" u="sng" dirty="0" smtClean="0"/>
              <a:t>желательно</a:t>
            </a:r>
            <a:r>
              <a:rPr lang="ru-RU" sz="3600" b="1" dirty="0" smtClean="0"/>
              <a:t> </a:t>
            </a:r>
          </a:p>
          <a:p>
            <a:pPr marL="0" indent="0">
              <a:buNone/>
            </a:pPr>
            <a:r>
              <a:rPr lang="ru-RU" sz="3600" b="1" dirty="0" smtClean="0"/>
              <a:t>Публикация на сайте муниципального образования и на страницах администрации в соцсетях ( при наличии)</a:t>
            </a:r>
          </a:p>
          <a:p>
            <a:pPr marL="0" indent="0">
              <a:buNone/>
            </a:pPr>
            <a:endParaRPr lang="ru-RU" sz="3600" b="1" dirty="0"/>
          </a:p>
          <a:p>
            <a:pPr marL="0" indent="0">
              <a:buNone/>
            </a:pPr>
            <a:r>
              <a:rPr lang="ru-RU" sz="3600" b="1" dirty="0" smtClean="0"/>
              <a:t>Формат «Новость» </a:t>
            </a:r>
            <a:endParaRPr lang="ru-RU" sz="3600" b="1" dirty="0"/>
          </a:p>
          <a:p>
            <a:pPr marL="0" indent="0">
              <a:buNone/>
            </a:pPr>
            <a:endParaRPr lang="ru-RU" sz="900" u="sng" dirty="0"/>
          </a:p>
        </p:txBody>
      </p:sp>
    </p:spTree>
    <p:extLst>
      <p:ext uri="{BB962C8B-B14F-4D97-AF65-F5344CB8AC3E}">
        <p14:creationId xmlns:p14="http://schemas.microsoft.com/office/powerpoint/2010/main" val="1300428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9523" y="490812"/>
            <a:ext cx="10765222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b="1" i="1" u="sng" dirty="0" smtClean="0"/>
              <a:t>Примерный текст на сайт МО ( формат Новость)</a:t>
            </a:r>
          </a:p>
          <a:p>
            <a:pPr marL="0" indent="0">
              <a:buNone/>
            </a:pPr>
            <a:endParaRPr lang="ru-RU" sz="2400" b="1" i="1" u="sng" dirty="0"/>
          </a:p>
          <a:p>
            <a:pPr marL="0" indent="0" algn="ctr">
              <a:buNone/>
            </a:pPr>
            <a:r>
              <a:rPr lang="ru-RU" dirty="0" smtClean="0"/>
              <a:t>«..Школьники </a:t>
            </a:r>
            <a:r>
              <a:rPr lang="ru-RU" dirty="0" smtClean="0"/>
              <a:t>Первоуральска</a:t>
            </a:r>
            <a:r>
              <a:rPr lang="ru-RU" dirty="0" smtClean="0"/>
              <a:t>, участвуя в акциях «Добрая суббота» и «Воскресенье с семьей</a:t>
            </a:r>
            <a:r>
              <a:rPr lang="ru-RU" dirty="0" smtClean="0"/>
              <a:t>», </a:t>
            </a:r>
            <a:r>
              <a:rPr lang="ru-RU" dirty="0" smtClean="0"/>
              <a:t>помогут волонтерам акции </a:t>
            </a:r>
            <a:r>
              <a:rPr lang="ru-RU" dirty="0" smtClean="0"/>
              <a:t>«</a:t>
            </a:r>
            <a:r>
              <a:rPr lang="en-US" dirty="0" smtClean="0"/>
              <a:t>#</a:t>
            </a:r>
            <a:r>
              <a:rPr lang="ru-RU" dirty="0" err="1" smtClean="0"/>
              <a:t>МыВместе</a:t>
            </a:r>
            <a:r>
              <a:rPr lang="ru-RU" dirty="0" smtClean="0"/>
              <a:t> </a:t>
            </a:r>
            <a:r>
              <a:rPr lang="ru-RU" dirty="0" smtClean="0"/>
              <a:t>» </a:t>
            </a:r>
          </a:p>
          <a:p>
            <a:pPr marL="0" indent="0">
              <a:buNone/>
            </a:pPr>
            <a:r>
              <a:rPr lang="ru-RU" dirty="0" smtClean="0"/>
              <a:t>В </a:t>
            </a:r>
            <a:r>
              <a:rPr lang="ru-RU" u="sng" dirty="0" smtClean="0"/>
              <a:t>Первоуральске</a:t>
            </a:r>
            <a:r>
              <a:rPr lang="ru-RU" dirty="0" smtClean="0"/>
              <a:t> продолжается реализация акции взаимопомощи </a:t>
            </a:r>
            <a:r>
              <a:rPr lang="en-US" dirty="0" smtClean="0"/>
              <a:t>#</a:t>
            </a:r>
            <a:r>
              <a:rPr lang="ru-RU" dirty="0" err="1" smtClean="0"/>
              <a:t>МыВместе</a:t>
            </a:r>
            <a:r>
              <a:rPr lang="ru-RU" dirty="0" smtClean="0"/>
              <a:t>.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>Более </a:t>
            </a:r>
            <a:r>
              <a:rPr lang="ru-RU" u="sng" dirty="0"/>
              <a:t>100</a:t>
            </a:r>
            <a:r>
              <a:rPr lang="ru-RU" dirty="0"/>
              <a:t> </a:t>
            </a:r>
            <a:r>
              <a:rPr lang="ru-RU" dirty="0" smtClean="0"/>
              <a:t>волонтеров нашего города помогают пожилым людям в покупке продуктов и лекарств, в оплате коммунальных платежей.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>С момента введения ограничительных мер </a:t>
            </a:r>
            <a:r>
              <a:rPr lang="ru-RU" dirty="0" smtClean="0"/>
              <a:t>исполнена </a:t>
            </a:r>
            <a:r>
              <a:rPr lang="ru-RU" dirty="0" smtClean="0"/>
              <a:t>почти </a:t>
            </a:r>
            <a:r>
              <a:rPr lang="ru-RU" u="sng" dirty="0" smtClean="0"/>
              <a:t>1 </a:t>
            </a:r>
            <a:r>
              <a:rPr lang="ru-RU" u="sng" dirty="0"/>
              <a:t>тысяча заявок </a:t>
            </a:r>
            <a:endParaRPr lang="ru-RU" u="sng" dirty="0" smtClean="0"/>
          </a:p>
          <a:p>
            <a:pPr marL="0" indent="0">
              <a:buNone/>
            </a:pPr>
            <a:r>
              <a:rPr lang="ru-RU" dirty="0" smtClean="0"/>
              <a:t>Все </a:t>
            </a:r>
            <a:r>
              <a:rPr lang="ru-RU" dirty="0"/>
              <a:t>волонтеры штаба обеспечены масками, перчатками и антисептиками, они в обязательном порядке проходят подробный инструктаж, как общаться с теми, кому они помогают, чтобы не допустить распространения </a:t>
            </a:r>
            <a:r>
              <a:rPr lang="ru-RU" dirty="0" err="1" smtClean="0"/>
              <a:t>коронавируса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 smtClean="0"/>
              <a:t>С конца января волонтеры оказывают помощь в информировании пожилых людей о возможности пройти </a:t>
            </a:r>
            <a:r>
              <a:rPr lang="ru-RU" dirty="0" smtClean="0"/>
              <a:t>вакцинацию(горячая </a:t>
            </a:r>
            <a:r>
              <a:rPr lang="ru-RU" dirty="0" smtClean="0"/>
              <a:t>линия о записи на вакцинацию 8-800-200-34-11)</a:t>
            </a:r>
          </a:p>
          <a:p>
            <a:pPr marL="0" indent="0">
              <a:buNone/>
            </a:pPr>
            <a:endParaRPr lang="ru-RU" sz="900" u="sng" dirty="0"/>
          </a:p>
        </p:txBody>
      </p:sp>
    </p:spTree>
    <p:extLst>
      <p:ext uri="{BB962C8B-B14F-4D97-AF65-F5344CB8AC3E}">
        <p14:creationId xmlns:p14="http://schemas.microsoft.com/office/powerpoint/2010/main" val="3073886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9524" y="490812"/>
            <a:ext cx="10555014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b="1" i="1" u="sng" dirty="0"/>
              <a:t>Примерный текст на сайт МО ( формат Новость)</a:t>
            </a:r>
          </a:p>
          <a:p>
            <a:pPr marL="0" indent="0">
              <a:buNone/>
            </a:pPr>
            <a:r>
              <a:rPr lang="ru-RU" b="1" i="1" u="sng" dirty="0" smtClean="0"/>
              <a:t>( продолжение)</a:t>
            </a:r>
          </a:p>
          <a:p>
            <a:pPr marL="0" indent="0">
              <a:buNone/>
            </a:pPr>
            <a:endParaRPr lang="ru-RU" sz="2400" b="1" i="1" u="sng" dirty="0"/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…</a:t>
            </a:r>
            <a:r>
              <a:rPr lang="ru-RU" dirty="0" smtClean="0"/>
              <a:t>А </a:t>
            </a:r>
            <a:r>
              <a:rPr lang="ru-RU" dirty="0" smtClean="0"/>
              <a:t>в эти выходные  к волонтерам акции </a:t>
            </a:r>
            <a:r>
              <a:rPr lang="en-US" dirty="0" smtClean="0"/>
              <a:t>#</a:t>
            </a:r>
            <a:r>
              <a:rPr lang="ru-RU" dirty="0" err="1" smtClean="0"/>
              <a:t>МыВместе</a:t>
            </a:r>
            <a:r>
              <a:rPr lang="ru-RU" dirty="0" smtClean="0"/>
              <a:t> смогут присоединиться школьники нашего города.  </a:t>
            </a:r>
          </a:p>
          <a:p>
            <a:pPr marL="0" indent="0">
              <a:buNone/>
            </a:pPr>
            <a:r>
              <a:rPr lang="ru-RU" dirty="0" smtClean="0"/>
              <a:t>В рамках акции «Добрая суббота» ребятам предлагается записать свой небольшой ролик о важности вакцинации и опубликовать его, используя </a:t>
            </a:r>
            <a:r>
              <a:rPr lang="ru-RU" dirty="0" err="1" smtClean="0"/>
              <a:t>хэштэги</a:t>
            </a:r>
            <a:r>
              <a:rPr lang="en-US" dirty="0" smtClean="0"/>
              <a:t> #</a:t>
            </a:r>
            <a:r>
              <a:rPr lang="ru-RU" dirty="0" err="1" smtClean="0"/>
              <a:t>МыВместеСзаботой</a:t>
            </a:r>
            <a:r>
              <a:rPr lang="ru-RU" dirty="0" smtClean="0"/>
              <a:t> и </a:t>
            </a:r>
            <a:r>
              <a:rPr lang="en-US" dirty="0" smtClean="0"/>
              <a:t>#</a:t>
            </a:r>
            <a:r>
              <a:rPr lang="ru-RU" dirty="0" err="1" smtClean="0"/>
              <a:t>БольшаяПеремена</a:t>
            </a:r>
            <a:r>
              <a:rPr lang="ru-RU" dirty="0" smtClean="0"/>
              <a:t>.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>Кроме того, можно поучаствовать в поэтическом марафоне «Подружись с антителами», использовав  это словосочетание и придумав полезную рифму. Своими работами участникам марафона надо поделиться в социальных сетях, используя </a:t>
            </a:r>
            <a:r>
              <a:rPr lang="ru-RU" dirty="0" err="1" smtClean="0"/>
              <a:t>хэштэги</a:t>
            </a:r>
            <a:r>
              <a:rPr lang="ru-RU" dirty="0" smtClean="0"/>
              <a:t> </a:t>
            </a:r>
            <a:r>
              <a:rPr lang="en-US" dirty="0" smtClean="0"/>
              <a:t>#</a:t>
            </a:r>
            <a:r>
              <a:rPr lang="ru-RU" dirty="0" err="1" smtClean="0"/>
              <a:t>ПодружисьСАнтителами</a:t>
            </a:r>
            <a:r>
              <a:rPr lang="ru-RU" dirty="0" smtClean="0"/>
              <a:t> </a:t>
            </a:r>
            <a:r>
              <a:rPr lang="en-US" dirty="0" smtClean="0"/>
              <a:t>#</a:t>
            </a:r>
            <a:r>
              <a:rPr lang="ru-RU" dirty="0" err="1" smtClean="0"/>
              <a:t>БольшаяПеремена</a:t>
            </a:r>
            <a:r>
              <a:rPr lang="ru-RU" dirty="0" smtClean="0"/>
              <a:t> </a:t>
            </a:r>
            <a:r>
              <a:rPr lang="en-US" dirty="0" smtClean="0"/>
              <a:t># </a:t>
            </a:r>
            <a:r>
              <a:rPr lang="ru-RU" dirty="0" err="1" smtClean="0"/>
              <a:t>МыВместе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</a:t>
            </a:r>
            <a:endParaRPr lang="ru-RU" sz="900" u="sng" dirty="0"/>
          </a:p>
        </p:txBody>
      </p:sp>
    </p:spTree>
    <p:extLst>
      <p:ext uri="{BB962C8B-B14F-4D97-AF65-F5344CB8AC3E}">
        <p14:creationId xmlns:p14="http://schemas.microsoft.com/office/powerpoint/2010/main" val="419359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9524" y="490812"/>
            <a:ext cx="10555014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b="1" i="1" u="sng" dirty="0"/>
              <a:t>Примерный текст на сайт МО ( формат Новость)</a:t>
            </a:r>
          </a:p>
          <a:p>
            <a:pPr marL="0" indent="0">
              <a:buNone/>
            </a:pPr>
            <a:r>
              <a:rPr lang="ru-RU" b="1" i="1" u="sng" dirty="0" smtClean="0"/>
              <a:t>( продолжение)</a:t>
            </a:r>
            <a:endParaRPr lang="ru-RU" sz="2400" b="1" i="1" u="sng" dirty="0"/>
          </a:p>
          <a:p>
            <a:pPr marL="0" indent="0">
              <a:buNone/>
            </a:pPr>
            <a:r>
              <a:rPr lang="ru-RU" dirty="0"/>
              <a:t>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В </a:t>
            </a:r>
            <a:r>
              <a:rPr lang="ru-RU" dirty="0"/>
              <a:t>воскресенье 31 января пройдет акция «Воскресенье с семьей» . Школьники со своими родителями могут доставить  своим пожилым родственникам или соседям </a:t>
            </a:r>
            <a:r>
              <a:rPr lang="ru-RU" dirty="0" smtClean="0"/>
              <a:t>продукты,  тем самым присоединиться к большому сообществу волонтеров </a:t>
            </a:r>
            <a:r>
              <a:rPr lang="ru-RU" dirty="0"/>
              <a:t>акции #</a:t>
            </a:r>
            <a:r>
              <a:rPr lang="ru-RU" dirty="0" err="1"/>
              <a:t>МыВместе</a:t>
            </a:r>
            <a:r>
              <a:rPr lang="ru-RU" dirty="0"/>
              <a:t>. </a:t>
            </a:r>
            <a:endParaRPr lang="en-US" dirty="0" smtClean="0"/>
          </a:p>
          <a:p>
            <a:pPr marL="0" indent="0">
              <a:buNone/>
            </a:pPr>
            <a:r>
              <a:rPr lang="ru-RU" dirty="0"/>
              <a:t>В </a:t>
            </a:r>
            <a:r>
              <a:rPr lang="ru-RU" dirty="0" smtClean="0"/>
              <a:t>эти дни в сообществе «Большая перемена»  в социальной сети «</a:t>
            </a:r>
            <a:r>
              <a:rPr lang="ru-RU" dirty="0" err="1" smtClean="0"/>
              <a:t>Вконтакте</a:t>
            </a:r>
            <a:r>
              <a:rPr lang="ru-RU" dirty="0" smtClean="0"/>
              <a:t>» </a:t>
            </a:r>
            <a:r>
              <a:rPr lang="ru-RU" b="1" dirty="0" smtClean="0"/>
              <a:t>(</a:t>
            </a:r>
            <a:r>
              <a:rPr lang="en-US" b="1" dirty="0"/>
              <a:t>https://</a:t>
            </a:r>
            <a:r>
              <a:rPr lang="en-US" b="1" dirty="0" smtClean="0"/>
              <a:t>vk.com/bpcontest</a:t>
            </a:r>
            <a:r>
              <a:rPr lang="ru-RU" b="1" dirty="0" smtClean="0"/>
              <a:t>) </a:t>
            </a:r>
            <a:r>
              <a:rPr lang="ru-RU" dirty="0" smtClean="0"/>
              <a:t>будет опубликован план участников акций «Добрая суббота» и «Воскресенье с семьей» , следуя которому школьники смогут стать частью всероссийского марафона добрых дел.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sz="900" u="sng" dirty="0"/>
          </a:p>
        </p:txBody>
      </p:sp>
    </p:spTree>
    <p:extLst>
      <p:ext uri="{BB962C8B-B14F-4D97-AF65-F5344CB8AC3E}">
        <p14:creationId xmlns:p14="http://schemas.microsoft.com/office/powerpoint/2010/main" val="837473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9524" y="490812"/>
            <a:ext cx="105156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600" b="1" dirty="0" smtClean="0"/>
              <a:t>2. 29 января </a:t>
            </a:r>
            <a:r>
              <a:rPr lang="ru-RU" sz="3600" b="1" u="sng" dirty="0" smtClean="0"/>
              <a:t>обязательно</a:t>
            </a:r>
          </a:p>
          <a:p>
            <a:pPr marL="0" indent="0">
              <a:buNone/>
            </a:pPr>
            <a:r>
              <a:rPr lang="ru-RU" sz="3600" b="1" dirty="0" smtClean="0"/>
              <a:t>Публикации на сайтах </a:t>
            </a:r>
            <a:r>
              <a:rPr lang="ru-RU" sz="3600" b="1" dirty="0"/>
              <a:t>образовательных организаций </a:t>
            </a:r>
            <a:r>
              <a:rPr lang="ru-RU" sz="3600" b="1" dirty="0" smtClean="0"/>
              <a:t>и их страницах в соцсетях</a:t>
            </a:r>
          </a:p>
          <a:p>
            <a:pPr marL="0" indent="0">
              <a:buNone/>
            </a:pPr>
            <a:endParaRPr lang="ru-RU" sz="3600" b="1" dirty="0" smtClean="0"/>
          </a:p>
          <a:p>
            <a:pPr marL="0" indent="0">
              <a:buNone/>
            </a:pPr>
            <a:r>
              <a:rPr lang="ru-RU" sz="3600" b="1" dirty="0" smtClean="0"/>
              <a:t>Формат «Призыв к действию» </a:t>
            </a:r>
          </a:p>
          <a:p>
            <a:pPr marL="0" indent="0">
              <a:buNone/>
            </a:pPr>
            <a:endParaRPr lang="ru-RU" sz="3600" b="1" dirty="0"/>
          </a:p>
          <a:p>
            <a:pPr marL="0" indent="0">
              <a:buNone/>
            </a:pPr>
            <a:r>
              <a:rPr lang="ru-RU" sz="2400" b="1" dirty="0" smtClean="0"/>
              <a:t>( простой </a:t>
            </a:r>
            <a:r>
              <a:rPr lang="ru-RU" sz="2400" b="1" dirty="0" err="1" smtClean="0"/>
              <a:t>перепост</a:t>
            </a:r>
            <a:r>
              <a:rPr lang="ru-RU" sz="2400" b="1" dirty="0" smtClean="0"/>
              <a:t> со страницы Минпросвещения не даст результата , там не подробное описание</a:t>
            </a:r>
            <a:r>
              <a:rPr lang="ru-RU" sz="3600" b="1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536811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187</TotalTime>
  <Words>823</Words>
  <Application>Microsoft Office PowerPoint</Application>
  <PresentationFormat>Широкоэкранный</PresentationFormat>
  <Paragraphs>101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Century Gothic</vt:lpstr>
      <vt:lpstr>Wingdings 3</vt:lpstr>
      <vt:lpstr>Ион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</dc:creator>
  <cp:lastModifiedBy>Михаил</cp:lastModifiedBy>
  <cp:revision>21</cp:revision>
  <dcterms:created xsi:type="dcterms:W3CDTF">2021-01-28T16:26:05Z</dcterms:created>
  <dcterms:modified xsi:type="dcterms:W3CDTF">2021-01-28T19:51:29Z</dcterms:modified>
</cp:coreProperties>
</file>